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64" r:id="rId4"/>
    <p:sldId id="263" r:id="rId5"/>
    <p:sldId id="265" r:id="rId6"/>
    <p:sldId id="261" r:id="rId7"/>
    <p:sldId id="259" r:id="rId8"/>
    <p:sldId id="260" r:id="rId9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#1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ja-JP" altLang="en-US" baseline="0" noProof="1">
              <a:latin typeface="Meiryo UI" panose="020B0604030504040204" pitchFamily="50" charset="-128"/>
              <a:ea typeface="Meiryo UI" panose="020B0604030504040204" pitchFamily="50" charset="-128"/>
            </a:rPr>
            <a:t>安定したネットワーク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ja-JP" altLang="en-US" baseline="0" noProof="1">
              <a:latin typeface="Meiryo UI" panose="020B0604030504040204" pitchFamily="50" charset="-128"/>
              <a:ea typeface="Meiryo UI" panose="020B0604030504040204" pitchFamily="50" charset="-128"/>
            </a:rPr>
            <a:t>高齢の方にとっても明瞭で使いやすい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ja-JP" altLang="en-US" baseline="0" noProof="1">
              <a:latin typeface="Meiryo UI" panose="020B0604030504040204" pitchFamily="50" charset="-128"/>
              <a:ea typeface="Meiryo UI" panose="020B0604030504040204" pitchFamily="50" charset="-128"/>
            </a:rPr>
            <a:t>患者さんと病院とをつなぐ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教室 単色塗りつぶし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9FBA676A-471E-4C10-B6C9-F9C2EB7791A4}" type="presOf" srcId="{91A66877-AC1C-46D9-BF2C-6024B638DEA9}" destId="{55120873-6F5C-4053-8EAD-6287A7F1097E}" srcOrd="0" destOrd="0" presId="urn:microsoft.com/office/officeart/2018/2/layout/IconLabelList#1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D1393B75-0F46-4FC9-B4AD-939C28D55C23}" type="presOf" srcId="{7D9C16A6-8C48-4165-8DAF-8C957C12A8FA}" destId="{8994D886-A75F-411A-A9D7-D31991FF12BD}" srcOrd="0" destOrd="0" presId="urn:microsoft.com/office/officeart/2018/2/layout/IconLabelList#1"/>
    <dgm:cxn modelId="{2D0EAFD5-2CDC-46D2-B07E-098C1CC50D96}" type="presOf" srcId="{76CC3289-2662-43F0-A3C6-BA04A135F08C}" destId="{133097FC-B1F8-4953-B0AB-E8E73D968D1C}" srcOrd="0" destOrd="0" presId="urn:microsoft.com/office/officeart/2018/2/layout/IconLabelList#1"/>
    <dgm:cxn modelId="{3252FFE1-CFFF-49C4-AA34-274182698E41}" type="presOf" srcId="{701D68F5-42F8-47BC-8FED-84C50F595DF0}" destId="{A99B5DD6-89E9-4537-B415-4205CEB9323A}" srcOrd="0" destOrd="0" presId="urn:microsoft.com/office/officeart/2018/2/layout/IconLabelList#1"/>
    <dgm:cxn modelId="{7F92FA82-EA2C-41DD-A4DB-1AFC394741CF}" type="presParOf" srcId="{8994D886-A75F-411A-A9D7-D31991FF12BD}" destId="{E1DBA6D5-BD14-4CD2-A0CC-80F867FEFA81}" srcOrd="0" destOrd="0" presId="urn:microsoft.com/office/officeart/2018/2/layout/IconLabelList#1"/>
    <dgm:cxn modelId="{8BC37DB3-1B48-4ADA-9AF4-5277692080D1}" type="presParOf" srcId="{E1DBA6D5-BD14-4CD2-A0CC-80F867FEFA81}" destId="{19A8DC21-3E65-409D-AD53-DA51BB9198A0}" srcOrd="0" destOrd="0" presId="urn:microsoft.com/office/officeart/2018/2/layout/IconLabelList#1"/>
    <dgm:cxn modelId="{A0465EDA-E633-4239-B5C0-AFA6FCE433D5}" type="presParOf" srcId="{E1DBA6D5-BD14-4CD2-A0CC-80F867FEFA81}" destId="{B9F90A48-FF94-4C94-A587-0190406F6FD3}" srcOrd="1" destOrd="0" presId="urn:microsoft.com/office/officeart/2018/2/layout/IconLabelList#1"/>
    <dgm:cxn modelId="{AA7834F9-6849-409B-BEC0-4DA083610028}" type="presParOf" srcId="{E1DBA6D5-BD14-4CD2-A0CC-80F867FEFA81}" destId="{A99B5DD6-89E9-4537-B415-4205CEB9323A}" srcOrd="2" destOrd="0" presId="urn:microsoft.com/office/officeart/2018/2/layout/IconLabelList#1"/>
    <dgm:cxn modelId="{4DC49E1D-7F5A-4236-97CD-8576A19D8E95}" type="presParOf" srcId="{8994D886-A75F-411A-A9D7-D31991FF12BD}" destId="{8B391436-B9B0-45BD-A57F-792D6376D868}" srcOrd="1" destOrd="0" presId="urn:microsoft.com/office/officeart/2018/2/layout/IconLabelList#1"/>
    <dgm:cxn modelId="{9800223E-3839-4256-8DCD-ECF67A2157B7}" type="presParOf" srcId="{8994D886-A75F-411A-A9D7-D31991FF12BD}" destId="{95872155-C45D-46D3-874C-D838089A06F8}" srcOrd="2" destOrd="0" presId="urn:microsoft.com/office/officeart/2018/2/layout/IconLabelList#1"/>
    <dgm:cxn modelId="{488B7BC8-AA5C-4BBC-96AE-10B7531F9BE7}" type="presParOf" srcId="{95872155-C45D-46D3-874C-D838089A06F8}" destId="{CE9DF0E8-B0DE-4E1E-9FF4-6006AD8428DB}" srcOrd="0" destOrd="0" presId="urn:microsoft.com/office/officeart/2018/2/layout/IconLabelList#1"/>
    <dgm:cxn modelId="{A22BC68C-50C8-43AC-BA00-EF1A702E28BC}" type="presParOf" srcId="{95872155-C45D-46D3-874C-D838089A06F8}" destId="{AA0423A1-55B2-45E9-BFE7-3FBE5BDA65ED}" srcOrd="1" destOrd="0" presId="urn:microsoft.com/office/officeart/2018/2/layout/IconLabelList#1"/>
    <dgm:cxn modelId="{C3CD0DF6-3DD0-4879-8E53-8281D6AA8B46}" type="presParOf" srcId="{95872155-C45D-46D3-874C-D838089A06F8}" destId="{55120873-6F5C-4053-8EAD-6287A7F1097E}" srcOrd="2" destOrd="0" presId="urn:microsoft.com/office/officeart/2018/2/layout/IconLabelList#1"/>
    <dgm:cxn modelId="{85058D86-3A7D-49E1-9C8E-16FF2C580ABF}" type="presParOf" srcId="{8994D886-A75F-411A-A9D7-D31991FF12BD}" destId="{F679C986-30E4-4F0A-A3A6-CAE528BFED76}" srcOrd="3" destOrd="0" presId="urn:microsoft.com/office/officeart/2018/2/layout/IconLabelList#1"/>
    <dgm:cxn modelId="{1035782C-CA2F-4E6E-8AB9-66A053D9A52D}" type="presParOf" srcId="{8994D886-A75F-411A-A9D7-D31991FF12BD}" destId="{2EC2FDE3-8908-45C7-A3FD-EB370213FE69}" srcOrd="4" destOrd="0" presId="urn:microsoft.com/office/officeart/2018/2/layout/IconLabelList#1"/>
    <dgm:cxn modelId="{87D8AA08-7554-4DD8-AB23-FC68C2AC3C7C}" type="presParOf" srcId="{2EC2FDE3-8908-45C7-A3FD-EB370213FE69}" destId="{6DB1FE51-13D0-4A38-AD6E-48D4371A1AF3}" srcOrd="0" destOrd="0" presId="urn:microsoft.com/office/officeart/2018/2/layout/IconLabelList#1"/>
    <dgm:cxn modelId="{C4D9D624-2D1D-4519-AD41-2C67D821835C}" type="presParOf" srcId="{2EC2FDE3-8908-45C7-A3FD-EB370213FE69}" destId="{0928538A-05CC-4A79-BD5D-92F985D1EEE5}" srcOrd="1" destOrd="0" presId="urn:microsoft.com/office/officeart/2018/2/layout/IconLabelList#1"/>
    <dgm:cxn modelId="{76ED2862-DA5A-4441-B941-FE69F14F3C98}" type="presParOf" srcId="{2EC2FDE3-8908-45C7-A3FD-EB370213FE69}" destId="{133097FC-B1F8-4953-B0AB-E8E73D968D1C}" srcOrd="2" destOrd="0" presId="urn:microsoft.com/office/officeart/2018/2/layout/Icon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ja-JP" altLang="en-US" baseline="0" noProof="1">
              <a:latin typeface="Meiryo UI" panose="020B0604030504040204" pitchFamily="50" charset="-128"/>
              <a:ea typeface="Meiryo UI" panose="020B0604030504040204" pitchFamily="50" charset="-128"/>
            </a:rPr>
            <a:t>クラウドサーバ</a:t>
          </a:r>
          <a:r>
            <a:rPr lang="en-US" altLang="ja-JP" baseline="0" noProof="1">
              <a:latin typeface="Meiryo UI" panose="020B0604030504040204" pitchFamily="50" charset="-128"/>
              <a:ea typeface="Meiryo UI" panose="020B0604030504040204" pitchFamily="50" charset="-128"/>
            </a:rPr>
            <a:t>DB</a:t>
          </a:r>
          <a:r>
            <a:rPr lang="ja-JP" altLang="en-US" baseline="0" noProof="1">
              <a:latin typeface="Meiryo UI" panose="020B0604030504040204" pitchFamily="50" charset="-128"/>
              <a:ea typeface="Meiryo UI" panose="020B0604030504040204" pitchFamily="50" charset="-128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ja-JP" baseline="0" noProof="1">
              <a:latin typeface="Meiryo UI" panose="020B0604030504040204" pitchFamily="50" charset="-128"/>
              <a:ea typeface="Meiryo UI" panose="020B0604030504040204" pitchFamily="50" charset="-128"/>
            </a:rPr>
            <a:t>Python</a:t>
          </a:r>
          <a:r>
            <a:rPr lang="ja-JP" altLang="en-US" baseline="0" noProof="1">
              <a:latin typeface="Meiryo UI" panose="020B0604030504040204" pitchFamily="50" charset="-128"/>
              <a:ea typeface="Meiryo UI" panose="020B0604030504040204" pitchFamily="50" charset="-128"/>
            </a:rPr>
            <a:t>フレームワーク </a:t>
          </a:r>
          <a:r>
            <a:rPr lang="en-US" altLang="ja-JP" baseline="0" noProof="1">
              <a:latin typeface="Meiryo UI" panose="020B0604030504040204" pitchFamily="50" charset="-128"/>
              <a:ea typeface="Meiryo UI" panose="020B0604030504040204" pitchFamily="50" charset="-128"/>
            </a:rPr>
            <a:t>Django</a:t>
          </a:r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ja-JP" baseline="0" noProof="1">
              <a:latin typeface="Meiryo UI" panose="020B0604030504040204" pitchFamily="50" charset="-128"/>
              <a:ea typeface="Meiryo UI" panose="020B0604030504040204" pitchFamily="50" charset="-128"/>
            </a:rPr>
            <a:t>SMS API</a:t>
          </a:r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ja-JP" altLang="en-US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安定したネットワーク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高齢の方にとっても明瞭で使いやすい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患者さんと病院とをつなぐ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クラウドサーバ</a:t>
          </a:r>
          <a:r>
            <a:rPr lang="en-US" altLang="ja-JP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DB</a:t>
          </a:r>
          <a:r>
            <a:rPr lang="ja-JP" altLang="en-US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Python</a:t>
          </a:r>
          <a:r>
            <a:rPr lang="ja-JP" altLang="en-US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フレームワーク </a:t>
          </a:r>
          <a:r>
            <a:rPr lang="en-US" altLang="ja-JP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Django</a:t>
          </a:r>
          <a:endParaRPr lang="ja-JP" altLang="en-US" sz="2700" kern="1200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2700" kern="1200" baseline="0" noProof="1">
              <a:latin typeface="Meiryo UI" panose="020B0604030504040204" pitchFamily="50" charset="-128"/>
              <a:ea typeface="Meiryo UI" panose="020B0604030504040204" pitchFamily="50" charset="-128"/>
            </a:rPr>
            <a:t>SMS API</a:t>
          </a:r>
          <a:endParaRPr lang="ja-JP" altLang="en-US" sz="2700" kern="1200" baseline="0" noProof="1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1">
  <dgm:title val="アイコンとラベルのリスト"/>
  <dgm:desc val="関連ビジュアルが付属している、連続性のない情報のまとまり、またはグループ分けされた情報のまとまりを示すのに使用します。短い表題付きのアイコンまたは小さい画像に適しています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2C99A2-90CF-41E3-8D1E-256E8D873E6B}" type="datetime1">
              <a:rPr lang="ja-JP" altLang="en-US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2024/5/30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ja-JP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259A2D4-520B-457F-842B-079DB8491286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1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1"/>
              <a:t>クリックしてマスター テキストのスタイルを編集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6B3AB32-59DF-41F1-9618-EDFBF5049629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8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5DE683-630D-4E1C-918C-5295617AFA5C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 baseline="0"/>
            </a:lvl1pPr>
            <a:lvl2pPr algn="l">
              <a:defRPr baseline="0"/>
            </a:lvl2pPr>
            <a:lvl3pPr algn="l">
              <a:defRPr baseline="0"/>
            </a:lvl3pPr>
            <a:lvl4pPr algn="l">
              <a:defRPr baseline="0"/>
            </a:lvl4pPr>
            <a:lvl5pPr algn="l"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B2622888-553C-4725-AF99-A79A6B62F152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  <a:p>
            <a:pPr lvl="4" rtl="0"/>
            <a:endParaRPr lang="ja-JP" altLang="en-US" noProof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571B-5EF7-4D1A-AFEF-1AA30B7BB86B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29D0E459-3E0F-412E-A32F-10EB42145328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FFF017-7B8D-4AB0-98AE-F2644FAC3135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8203038C-05D8-4CAE-A4FB-6FDD034E1EDC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長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952105E6-738C-4F26-9929-8A3E4BD8470D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A33E7146-0E31-47E5-8276-DB3427A9F0FD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7" name="長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D6DFB24-E2E2-48FF-A983-A15E9F9833BE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1800" baseline="0">
                <a:solidFill>
                  <a:schemeClr val="tx2"/>
                </a:solidFill>
              </a:defRPr>
            </a:lvl2pPr>
            <a:lvl3pPr>
              <a:defRPr sz="1600" baseline="0">
                <a:solidFill>
                  <a:schemeClr val="tx2"/>
                </a:solidFill>
              </a:defRPr>
            </a:lvl3pPr>
            <a:lvl4pPr>
              <a:defRPr sz="1400" baseline="0">
                <a:solidFill>
                  <a:schemeClr val="tx2"/>
                </a:solidFill>
              </a:defRPr>
            </a:lvl4pPr>
            <a:lvl5pPr>
              <a:defRPr sz="1400" baseline="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 baseline="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165ECB-0469-40F9-A608-94C68F2E8C81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 baseline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1"/>
              <a:t>アイコンをクリックして画像を追加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3CF0C77F-E928-407E-8877-BBE95B1C127B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081DD65-F2F5-46FA-9699-85C576084E88}" type="datetime1">
              <a:rPr lang="ja-JP" altLang="en-US" noProof="1" smtClean="0"/>
              <a:t>2024/5/30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長方形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pic>
        <p:nvPicPr>
          <p:cNvPr id="7" name="画像 6" descr="デジタル接続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グループ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長方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長方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長方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長方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ja-JP" sz="6000" noProof="1">
                <a:solidFill>
                  <a:schemeClr val="bg1"/>
                </a:solidFill>
              </a:rPr>
              <a:t>P2H</a:t>
            </a:r>
            <a:r>
              <a:rPr lang="ja-JP" altLang="en-US" sz="6000" noProof="1">
                <a:solidFill>
                  <a:schemeClr val="bg1"/>
                </a:solidFill>
              </a:rPr>
              <a:t>　診察予約管理高度化　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noProof="1">
                <a:solidFill>
                  <a:srgbClr val="7CEBFF"/>
                </a:solidFill>
              </a:rPr>
              <a:t>　　　　　　　　　　　　　　　　　　　　　　　　　　　　　　　　　　　　　　　　　　　　　　　　　　　　　　　　　　　　　　　　　　　　　　プロジェクト概要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15E1A3-6AE6-D3B9-3A4B-68FF30D7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63" y="1"/>
            <a:ext cx="12205563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81D5B4-AB22-8540-BC6A-EB94D5D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P2H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141E24-0536-8B55-8F87-8D8D2BCF2FF8}"/>
              </a:ext>
            </a:extLst>
          </p:cNvPr>
          <p:cNvSpPr txBox="1"/>
          <p:nvPr/>
        </p:nvSpPr>
        <p:spPr>
          <a:xfrm>
            <a:off x="683491" y="2050472"/>
            <a:ext cx="883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P2H</a:t>
            </a:r>
            <a:r>
              <a:rPr kumimoji="1" lang="ja-JP" altLang="en-US" dirty="0"/>
              <a:t>・・</a:t>
            </a:r>
            <a:r>
              <a:rPr kumimoji="1" lang="en-US" altLang="ja-JP" dirty="0"/>
              <a:t>patient to hospital</a:t>
            </a:r>
            <a:r>
              <a:rPr kumimoji="1" lang="ja-JP" altLang="en-US" dirty="0"/>
              <a:t>の略称</a:t>
            </a:r>
            <a:endParaRPr kumimoji="1" lang="en-US" altLang="ja-JP" dirty="0"/>
          </a:p>
          <a:p>
            <a:r>
              <a:rPr kumimoji="1" lang="ja-JP" altLang="en-US" dirty="0"/>
              <a:t>　　　  病院での待ち時間が長時間になることによる疲れ、また、都市部や比較的</a:t>
            </a:r>
            <a:endParaRPr kumimoji="1" lang="en-US" altLang="ja-JP" dirty="0"/>
          </a:p>
          <a:p>
            <a:r>
              <a:rPr kumimoji="1" lang="ja-JP" altLang="en-US" dirty="0"/>
              <a:t>　　　  大きな規模の病院では普及しているシステムも、地方や規模の小さな病院</a:t>
            </a:r>
            <a:endParaRPr kumimoji="1" lang="en-US" altLang="ja-JP" dirty="0"/>
          </a:p>
          <a:p>
            <a:r>
              <a:rPr kumimoji="1" lang="ja-JP" altLang="en-US" dirty="0"/>
              <a:t>　　　  ではまだ広く普及していないことの現状を打破するべく、本プロジェクト</a:t>
            </a:r>
            <a:endParaRPr kumimoji="1" lang="en-US" altLang="ja-JP" dirty="0"/>
          </a:p>
          <a:p>
            <a:r>
              <a:rPr kumimoji="1" lang="ja-JP" altLang="en-US" dirty="0"/>
              <a:t>　　　  の立ち上げに至った。</a:t>
            </a:r>
            <a:endParaRPr kumimoji="1" lang="en-US" altLang="ja-JP" dirty="0"/>
          </a:p>
          <a:p>
            <a:r>
              <a:rPr kumimoji="1" lang="ja-JP" altLang="en-US" dirty="0"/>
              <a:t>　　　  本プロジェクトの目指すところは医療業界の</a:t>
            </a:r>
            <a:r>
              <a:rPr kumimoji="1" lang="en-US" altLang="ja-JP" dirty="0"/>
              <a:t>DX</a:t>
            </a:r>
            <a:r>
              <a:rPr kumimoji="1" lang="ja-JP" altLang="en-US" dirty="0"/>
              <a:t>化の底上げ、</a:t>
            </a:r>
            <a:endParaRPr kumimoji="1" lang="en-US" altLang="ja-JP" dirty="0"/>
          </a:p>
          <a:p>
            <a:r>
              <a:rPr kumimoji="1" lang="ja-JP" altLang="en-US" dirty="0"/>
              <a:t>　　　  ならびに地方のさらなる</a:t>
            </a:r>
            <a:r>
              <a:rPr kumimoji="1" lang="en-US" altLang="ja-JP" dirty="0"/>
              <a:t>IT</a:t>
            </a:r>
            <a:r>
              <a:rPr kumimoji="1" lang="ja-JP" altLang="en-US" dirty="0"/>
              <a:t>化の推進である。</a:t>
            </a:r>
          </a:p>
        </p:txBody>
      </p:sp>
    </p:spTree>
    <p:extLst>
      <p:ext uri="{BB962C8B-B14F-4D97-AF65-F5344CB8AC3E}">
        <p14:creationId xmlns:p14="http://schemas.microsoft.com/office/powerpoint/2010/main" val="284607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15E1A3-6AE6-D3B9-3A4B-68FF30D7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63" y="1"/>
            <a:ext cx="12205563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81D5B4-AB22-8540-BC6A-EB94D5D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Chat</a:t>
            </a:r>
            <a:r>
              <a:rPr lang="ja-JP" altLang="en-US" dirty="0"/>
              <a:t> </a:t>
            </a:r>
            <a:r>
              <a:rPr lang="en-US" altLang="ja-JP" dirty="0"/>
              <a:t>GPT</a:t>
            </a:r>
            <a:r>
              <a:rPr lang="ja-JP" altLang="en-US" dirty="0"/>
              <a:t>に聞いた</a:t>
            </a:r>
            <a:r>
              <a:rPr lang="en-US" altLang="ja-JP" dirty="0"/>
              <a:t>IT</a:t>
            </a:r>
            <a:r>
              <a:rPr lang="ja-JP" altLang="en-US" dirty="0"/>
              <a:t>化の今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1D8EE01-CD37-28B3-411D-2F1CD71DA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942" y="1925212"/>
            <a:ext cx="7380116" cy="48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15E1A3-6AE6-D3B9-3A4B-68FF30D7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63" y="1"/>
            <a:ext cx="12205563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81D5B4-AB22-8540-BC6A-EB94D5D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プロジェクト参画者紹介</a:t>
            </a:r>
            <a:r>
              <a:rPr lang="en-US" altLang="ja-JP" dirty="0"/>
              <a:t>_</a:t>
            </a:r>
            <a:r>
              <a:rPr lang="ja-JP" altLang="en-US" dirty="0"/>
              <a:t>企画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141E24-0536-8B55-8F87-8D8D2BCF2FF8}"/>
              </a:ext>
            </a:extLst>
          </p:cNvPr>
          <p:cNvSpPr txBox="1"/>
          <p:nvPr/>
        </p:nvSpPr>
        <p:spPr>
          <a:xfrm>
            <a:off x="683491" y="1930403"/>
            <a:ext cx="8839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企画者：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Lyla </a:t>
            </a:r>
            <a:r>
              <a:rPr kumimoji="1" lang="en-US" altLang="ja-JP" dirty="0" err="1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Elysiohne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 (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オンライン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MMO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キャラクター名）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  <a:r>
              <a:rPr kumimoji="1" lang="ja-JP" altLang="en-US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経歴</a:t>
            </a:r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</a:p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・九州電力 バッチファイルプログラム開発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・某製薬会社 薬品流通管理システムバージョンアップ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・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NEC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社　社内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DX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化　商談管理システム（開発・保守）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・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FF14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ファン向けホームページ制作中（個人開発）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  <a:r>
              <a:rPr kumimoji="1" lang="ja-JP" altLang="en-US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挨拶</a:t>
            </a:r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</a:p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日々技術の移り変わりが激しい中で、医療業界にかかわらず様々な業界において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IT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化の勢いは止まることを知りません。その中でも進んでるように見えて全体的に見るとまだまだ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IT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化の必要がある医療業界、農林水産業界、介護福祉業界、地方政治の中から、本プロジェクトでは医療業界の「患者と病院」という部分にフォーカスを当て、システムの構築に挑みます。地方の病院や地方で暮らす高齢者の方のためのシステム、そのシステムを構築する傍らで開発者の技術向上にもつながる、そのような</a:t>
            </a:r>
            <a:r>
              <a:rPr kumimoji="1" lang="en-US" altLang="ja-JP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Win-Win</a:t>
            </a:r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のプロジェクトとなることを願います。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1763781-78E5-A3A7-FB73-EBFA3BA52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377" y="2050472"/>
            <a:ext cx="4474532" cy="25169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2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15E1A3-6AE6-D3B9-3A4B-68FF30D7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63" y="1"/>
            <a:ext cx="12205563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81D5B4-AB22-8540-BC6A-EB94D5D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プロジェクト参画者紹介</a:t>
            </a:r>
            <a:r>
              <a:rPr lang="en-US" altLang="ja-JP" dirty="0"/>
              <a:t>_</a:t>
            </a:r>
            <a:r>
              <a:rPr lang="ja-JP" altLang="en-US" dirty="0"/>
              <a:t>企画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F141E24-0536-8B55-8F87-8D8D2BCF2FF8}"/>
              </a:ext>
            </a:extLst>
          </p:cNvPr>
          <p:cNvSpPr txBox="1"/>
          <p:nvPr/>
        </p:nvSpPr>
        <p:spPr>
          <a:xfrm>
            <a:off x="683491" y="1930403"/>
            <a:ext cx="8839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参画：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4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  <a:r>
              <a:rPr kumimoji="1" lang="ja-JP" altLang="en-US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経歴</a:t>
            </a:r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4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400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  <a:r>
              <a:rPr kumimoji="1" lang="ja-JP" altLang="en-US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挨拶</a:t>
            </a:r>
            <a:r>
              <a:rPr kumimoji="1" lang="en-US" altLang="ja-JP" sz="2400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―</a:t>
            </a:r>
          </a:p>
          <a:p>
            <a:endParaRPr kumimoji="1" lang="en-US" altLang="ja-JP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300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長方形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31" name="長方形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noProof="1">
                <a:solidFill>
                  <a:srgbClr val="FFFEFF"/>
                </a:solidFill>
              </a:rPr>
              <a:t>本システムの目指すところ：満たされるべき指標　３本の矢</a:t>
            </a:r>
          </a:p>
        </p:txBody>
      </p:sp>
      <p:graphicFrame>
        <p:nvGraphicFramePr>
          <p:cNvPr id="4" name="コンテンツ プレースホルダー 3" descr="アイコン SmartArt グラフィック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49564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長方形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pic>
        <p:nvPicPr>
          <p:cNvPr id="8" name="コンテンツ プレースホルダー 4" descr="デジタル数字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グループ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長方形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長方形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長方形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ja-JP" altLang="en-US" noProof="1"/>
              <a:t>巷で流行の技術を使用</a:t>
            </a:r>
            <a:br>
              <a:rPr lang="en-US" altLang="ja-JP" noProof="1"/>
            </a:br>
            <a:r>
              <a:rPr lang="ja-JP" altLang="en-US" noProof="1"/>
              <a:t>　開発者の技術向上も目指します</a:t>
            </a:r>
          </a:p>
        </p:txBody>
      </p:sp>
      <p:graphicFrame>
        <p:nvGraphicFramePr>
          <p:cNvPr id="6" name="コンテンツ プレースホルダー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44820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長方形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12" name="長方形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長方形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長方形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長方形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noProof="1">
                <a:solidFill>
                  <a:srgbClr val="FFFFFF"/>
                </a:solidFill>
              </a:rPr>
              <a:t>ご清聴ありがとう</a:t>
            </a:r>
            <a:br>
              <a:rPr lang="ja-JP" altLang="en-US" noProof="1">
                <a:solidFill>
                  <a:srgbClr val="FFFFFF"/>
                </a:solidFill>
              </a:rPr>
            </a:br>
            <a:r>
              <a:rPr lang="ja-JP" altLang="en-US" noProof="1">
                <a:solidFill>
                  <a:srgbClr val="FFFFFF"/>
                </a:solidFill>
              </a:rPr>
              <a:t>ございます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noProof="1">
                <a:solidFill>
                  <a:schemeClr val="bg2"/>
                </a:solidFill>
              </a:rPr>
              <a:t>SNS</a:t>
            </a:r>
            <a:r>
              <a:rPr lang="ja-JP" altLang="en-US" noProof="1">
                <a:solidFill>
                  <a:schemeClr val="bg2"/>
                </a:solidFill>
              </a:rPr>
              <a:t>：</a:t>
            </a:r>
            <a:r>
              <a:rPr lang="en-US" altLang="ja-JP" noProof="1">
                <a:solidFill>
                  <a:schemeClr val="bg2"/>
                </a:solidFill>
              </a:rPr>
              <a:t>X</a:t>
            </a:r>
            <a:r>
              <a:rPr lang="ja-JP" altLang="en-US" noProof="1">
                <a:solidFill>
                  <a:schemeClr val="bg2"/>
                </a:solidFill>
              </a:rPr>
              <a:t>リンク</a:t>
            </a:r>
            <a:endParaRPr lang="en-US" altLang="ja-JP" noProof="1">
              <a:solidFill>
                <a:schemeClr val="bg2"/>
              </a:solidFill>
            </a:endParaRPr>
          </a:p>
          <a:p>
            <a:pPr rtl="0"/>
            <a:r>
              <a:rPr lang="en-US" altLang="ja-JP" noProof="1">
                <a:solidFill>
                  <a:schemeClr val="bg2"/>
                </a:solidFill>
              </a:rPr>
              <a:t>@Lyla_FF14</a:t>
            </a: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</p:txBody>
      </p:sp>
      <p:pic>
        <p:nvPicPr>
          <p:cNvPr id="5" name="画像 4" descr="デジタル数字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204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テック デザイン</Template>
  <TotalTime>62</TotalTime>
  <Words>384</Words>
  <Application>Microsoft Office PowerPoint</Application>
  <PresentationFormat>ワイド画面</PresentationFormat>
  <Paragraphs>45</Paragraphs>
  <Slides>8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BIZ UDP明朝 Medium</vt:lpstr>
      <vt:lpstr>Meiryo UI</vt:lpstr>
      <vt:lpstr>Wingdings 2</vt:lpstr>
      <vt:lpstr>ユーザー設定</vt:lpstr>
      <vt:lpstr>P2H　診察予約管理高度化　</vt:lpstr>
      <vt:lpstr>P2Hについて</vt:lpstr>
      <vt:lpstr>Chat GPTに聞いたIT化の今</vt:lpstr>
      <vt:lpstr>プロジェクト参画者紹介_企画</vt:lpstr>
      <vt:lpstr>プロジェクト参画者紹介_企画</vt:lpstr>
      <vt:lpstr>本システムの目指すところ：満たされるべき指標　３本の矢</vt:lpstr>
      <vt:lpstr>巷で流行の技術を使用 　開発者の技術向上も目指します</vt:lpstr>
      <vt:lpstr>ご清聴ありがとう ございます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P2H　診察予約管理高度化　</dc:title>
  <dc:creator>篤宜 板垣</dc:creator>
  <cp:lastModifiedBy>篤宜 板垣</cp:lastModifiedBy>
  <cp:revision>5</cp:revision>
  <dcterms:created xsi:type="dcterms:W3CDTF">2024-05-29T15:26:53Z</dcterms:created>
  <dcterms:modified xsi:type="dcterms:W3CDTF">2024-05-29T16:29:29Z</dcterms:modified>
</cp:coreProperties>
</file>